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CCFF33"/>
    <a:srgbClr val="FF66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4660"/>
  </p:normalViewPr>
  <p:slideViewPr>
    <p:cSldViewPr>
      <p:cViewPr>
        <p:scale>
          <a:sx n="33" d="100"/>
          <a:sy n="33" d="100"/>
        </p:scale>
        <p:origin x="-1656" y="-76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Murat\Desktop\Shrek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012" y="404665"/>
            <a:ext cx="3672408" cy="534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18 Oval"/>
          <p:cNvSpPr/>
          <p:nvPr/>
        </p:nvSpPr>
        <p:spPr>
          <a:xfrm>
            <a:off x="4831693" y="3310072"/>
            <a:ext cx="242614" cy="23785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6249144" y="740570"/>
            <a:ext cx="3231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İKİ RENK </a:t>
            </a:r>
            <a:r>
              <a:rPr lang="tr-TR" smtClean="0"/>
              <a:t>ÇIKARIN GÖVDESİ </a:t>
            </a:r>
            <a:r>
              <a:rPr lang="tr-TR" dirty="0" smtClean="0"/>
              <a:t>YEŞİL</a:t>
            </a:r>
          </a:p>
          <a:p>
            <a:r>
              <a:rPr lang="tr-TR" dirty="0" smtClean="0"/>
              <a:t> ELBİSESİDE BAŞKA RENK OLSUN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08325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urat\Desktop\Resim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5468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Murat\Desktop\Resim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1" y="0"/>
            <a:ext cx="6857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217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urat\Desktop\Resim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689"/>
            <a:ext cx="6857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250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Murat\Desktop\Resim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1" y="0"/>
            <a:ext cx="6857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412413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10</Words>
  <Application>Microsoft Office PowerPoint</Application>
  <PresentationFormat>A4 Kağıt (210x297 mm)</PresentationFormat>
  <Paragraphs>2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Murat</cp:lastModifiedBy>
  <cp:revision>22</cp:revision>
  <dcterms:created xsi:type="dcterms:W3CDTF">2012-12-19T21:18:31Z</dcterms:created>
  <dcterms:modified xsi:type="dcterms:W3CDTF">2012-12-25T22:23:05Z</dcterms:modified>
  <cp:category>www.sorubak.com</cp:category>
  <cp:contentType>www.sorubak.com</cp:contentType>
  <cp:contentStatus>www.sorubak.com</cp:contentStatus>
  <cp:version>www.sorubak.com</cp:version>
</cp:coreProperties>
</file>